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Comfortaa"/>
      <p:regular r:id="rId14"/>
    </p:embeddedFont>
    <p:embeddedFont>
      <p:font typeface="Comfortaa"/>
      <p:regular r:id="rId15"/>
    </p:embeddedFont>
    <p:embeddedFont>
      <p:font typeface="Raleway Medium"/>
      <p:regular r:id="rId16"/>
    </p:embeddedFont>
    <p:embeddedFont>
      <p:font typeface="Raleway Medium"/>
      <p:regular r:id="rId17"/>
    </p:embeddedFont>
    <p:embeddedFont>
      <p:font typeface="Raleway Medium"/>
      <p:regular r:id="rId18"/>
    </p:embeddedFont>
    <p:embeddedFont>
      <p:font typeface="Raleway Medium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9895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Building a Smart Python Task Management App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8408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Welcome to this presentation outlining the development of a Python task management app designed to empower users with intelligent task prioritization and personalized recommendations.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717143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069749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85453" y="5865852"/>
            <a:ext cx="12489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SB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68716" y="5698688"/>
            <a:ext cx="3145155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Shaik Sabiha  Banu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12213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Understanding User Needs in Task Management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4217551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542812" y="4217551"/>
            <a:ext cx="290583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Efficiently managing a growing to-do list.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4695468" y="4217551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5374243" y="4217551"/>
            <a:ext cx="290583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Prioritizing tasks based on importance and urgency.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5927169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1542812" y="5927169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Receiving intelligent recommendations for optimized task scheduling.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29113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Core Features: Add, Remove, List, and Prioritize Tasks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393168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Add tasks with detailed descriptions and deadlines.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4247793" y="4393168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Remove completed or unnecessary tasks from the list.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31549" y="4393168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View a comprehensive list of all tasks with their details.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1015305" y="4393168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Prioritize tasks using a system of importance levels.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45525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Smart Recommendation Engine for Task Optimization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773210"/>
            <a:ext cx="185142" cy="790099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419463" y="3773210"/>
            <a:ext cx="686050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Analyze task descriptions to identify patterns and relationships.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1234321" y="4810125"/>
            <a:ext cx="185142" cy="790099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1789748" y="4810125"/>
            <a:ext cx="649021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Leverage machine learning algorithms to predict task dependencies.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604605" y="5847040"/>
            <a:ext cx="185142" cy="790099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2160032" y="5847040"/>
            <a:ext cx="611993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Provide personalized task recommendations based on priority and workflow.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302681"/>
            <a:ext cx="1282231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Implementing Intuitive User Interface Design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5358765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6222802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Simple and easy to navigate.</a:t>
            </a:r>
            <a:endParaRPr lang="en-US" sz="19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161" y="5358765"/>
            <a:ext cx="617220" cy="61722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288161" y="6222802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Attractive and visually engaging design.</a:t>
            </a:r>
            <a:endParaRPr lang="en-US" sz="19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404" y="5358765"/>
            <a:ext cx="617220" cy="61722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9712404" y="6222802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Clearly labeled features and functionalities.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227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40" y="2712006"/>
            <a:ext cx="9135189" cy="493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Performance and Scalability Considerations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40" y="3472577"/>
            <a:ext cx="889040" cy="10669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8079" y="3650337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Optimized database queries for fast retrieval.</a:t>
            </a:r>
            <a:endParaRPr lang="en-US" sz="14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40" y="4539496"/>
            <a:ext cx="889040" cy="106691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778079" y="4717256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Caching mechanisms for frequently accessed data.</a:t>
            </a:r>
            <a:endParaRPr lang="en-US" sz="14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0" y="5606415"/>
            <a:ext cx="889040" cy="106691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778079" y="5784175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Load balancing techniques to distribute traffic evenly.</a:t>
            </a:r>
            <a:endParaRPr lang="en-US" sz="14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40" y="6673334"/>
            <a:ext cx="889040" cy="106691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778079" y="6851094"/>
            <a:ext cx="1222998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Scalable server infrastructure to handle growing user base.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011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Future Roadmap and Potential Enhancements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219081" y="2443043"/>
            <a:ext cx="30480" cy="5085278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298311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272069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1169610" y="2833807"/>
            <a:ext cx="12942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592110" y="2689860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Adding task automation features.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1481554" y="4118610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0" name="Shape 7"/>
          <p:cNvSpPr/>
          <p:nvPr/>
        </p:nvSpPr>
        <p:spPr>
          <a:xfrm>
            <a:off x="956608" y="385619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137464" y="3969306"/>
            <a:ext cx="19359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2592110" y="382535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Implementing collaboration features for team tasks.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481554" y="564915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4" name="Shape 11"/>
          <p:cNvSpPr/>
          <p:nvPr/>
        </p:nvSpPr>
        <p:spPr>
          <a:xfrm>
            <a:off x="956608" y="53867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5" name="Text 12"/>
          <p:cNvSpPr/>
          <p:nvPr/>
        </p:nvSpPr>
        <p:spPr>
          <a:xfrm>
            <a:off x="1135678" y="5499854"/>
            <a:ext cx="19716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6" name="Text 13"/>
          <p:cNvSpPr/>
          <p:nvPr/>
        </p:nvSpPr>
        <p:spPr>
          <a:xfrm>
            <a:off x="2592110" y="535590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Integrating with other productivity tools.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1481554" y="678465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8" name="Shape 15"/>
          <p:cNvSpPr/>
          <p:nvPr/>
        </p:nvSpPr>
        <p:spPr>
          <a:xfrm>
            <a:off x="956608" y="652224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9" name="Text 16"/>
          <p:cNvSpPr/>
          <p:nvPr/>
        </p:nvSpPr>
        <p:spPr>
          <a:xfrm>
            <a:off x="1126867" y="6635353"/>
            <a:ext cx="21490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550" dirty="0"/>
          </a:p>
        </p:txBody>
      </p:sp>
      <p:sp>
        <p:nvSpPr>
          <p:cNvPr id="20" name="Text 17"/>
          <p:cNvSpPr/>
          <p:nvPr/>
        </p:nvSpPr>
        <p:spPr>
          <a:xfrm>
            <a:off x="2592110" y="6491407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Developing advanced analytics and reporting capabilities.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2025-02-21T16:07:23Z</dcterms:created>
  <dcterms:modified xsi:type="dcterms:W3CDTF">2025-02-21T16:07:23Z</dcterms:modified>
</cp:coreProperties>
</file>